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70" r:id="rId7"/>
    <p:sldId id="260" r:id="rId8"/>
    <p:sldId id="261" r:id="rId9"/>
    <p:sldId id="268" r:id="rId10"/>
    <p:sldId id="269" r:id="rId11"/>
    <p:sldId id="262" r:id="rId12"/>
    <p:sldId id="263" r:id="rId13"/>
    <p:sldId id="264" r:id="rId14"/>
    <p:sldId id="265" r:id="rId15"/>
    <p:sldId id="272" r:id="rId16"/>
    <p:sldId id="266" r:id="rId17"/>
    <p:sldId id="273" r:id="rId18"/>
    <p:sldId id="274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56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2767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2228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811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38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691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39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2475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377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540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C6739-807F-4442-A23F-797139665057}" type="datetimeFigureOut">
              <a:rPr lang="de-DE" smtClean="0"/>
              <a:t>05.11.2017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0CD0-7F30-42A1-B3E5-612DCB50014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23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62454" y="844061"/>
            <a:ext cx="9144000" cy="1355848"/>
          </a:xfrm>
        </p:spPr>
        <p:txBody>
          <a:bodyPr/>
          <a:lstStyle/>
          <a:p>
            <a:r>
              <a:rPr lang="de-DE" dirty="0"/>
              <a:t>El </a:t>
            </a:r>
            <a:r>
              <a:rPr lang="de-DE" dirty="0" err="1"/>
              <a:t>olivo</a:t>
            </a:r>
            <a:r>
              <a:rPr lang="de-DE" dirty="0"/>
              <a:t> Lucio 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791" y="2687638"/>
            <a:ext cx="2945325" cy="2649840"/>
          </a:xfrm>
          <a:prstGeom prst="rect">
            <a:avLst/>
          </a:prstGeom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62454" y="2687638"/>
            <a:ext cx="9144000" cy="1655762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0163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639" y="1058974"/>
            <a:ext cx="9708721" cy="47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60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239" y="1039606"/>
            <a:ext cx="7503199" cy="433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45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82" y="868679"/>
            <a:ext cx="8052118" cy="50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05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966486"/>
            <a:ext cx="8401049" cy="493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30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686" y="1009651"/>
            <a:ext cx="8496514" cy="487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24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706" y="3399751"/>
            <a:ext cx="4846027" cy="271377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0" y="518747"/>
            <a:ext cx="5650522" cy="423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33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268" y="892156"/>
            <a:ext cx="6888682" cy="499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64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30569" y="207963"/>
            <a:ext cx="9144000" cy="2387600"/>
          </a:xfrm>
        </p:spPr>
        <p:txBody>
          <a:bodyPr/>
          <a:lstStyle/>
          <a:p>
            <a:r>
              <a:rPr lang="de-DE" b="1" dirty="0"/>
              <a:t>¡Muchas </a:t>
            </a:r>
            <a:r>
              <a:rPr lang="de-DE" b="1" dirty="0" err="1"/>
              <a:t>gracias</a:t>
            </a:r>
            <a:r>
              <a:rPr lang="de-DE" b="1" dirty="0"/>
              <a:t> </a:t>
            </a:r>
            <a:br>
              <a:rPr lang="de-DE" b="1" dirty="0"/>
            </a:br>
            <a:r>
              <a:rPr lang="de-DE" b="1" dirty="0" err="1"/>
              <a:t>por</a:t>
            </a:r>
            <a:r>
              <a:rPr lang="de-DE" b="1" dirty="0"/>
              <a:t> </a:t>
            </a:r>
            <a:r>
              <a:rPr lang="de-DE" b="1" dirty="0" err="1"/>
              <a:t>vuestra</a:t>
            </a:r>
            <a:r>
              <a:rPr lang="de-DE" b="1" dirty="0"/>
              <a:t> </a:t>
            </a:r>
            <a:r>
              <a:rPr lang="de-DE" b="1" dirty="0" err="1"/>
              <a:t>colaboración</a:t>
            </a:r>
            <a:r>
              <a:rPr lang="de-DE" b="1" dirty="0"/>
              <a:t>!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81" y="2932769"/>
            <a:ext cx="2605176" cy="343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71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873715-BD09-496B-A751-4F5EF69EA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3600" dirty="0" err="1"/>
              <a:t>Imágenes</a:t>
            </a:r>
            <a:r>
              <a:rPr lang="de-DE" sz="3600" dirty="0"/>
              <a:t> </a:t>
            </a:r>
            <a:r>
              <a:rPr lang="de-DE" sz="3600" dirty="0" err="1"/>
              <a:t>elaboradas</a:t>
            </a:r>
            <a:r>
              <a:rPr lang="de-DE" sz="3600" dirty="0"/>
              <a:t> y </a:t>
            </a:r>
            <a:r>
              <a:rPr lang="de-DE" sz="3600" dirty="0" err="1"/>
              <a:t>puestas</a:t>
            </a:r>
            <a:r>
              <a:rPr lang="de-DE" sz="3600" dirty="0"/>
              <a:t> a </a:t>
            </a:r>
            <a:r>
              <a:rPr lang="de-DE" sz="3600" dirty="0" err="1"/>
              <a:t>disposición</a:t>
            </a:r>
            <a:r>
              <a:rPr lang="de-DE" sz="3600" dirty="0"/>
              <a:t> </a:t>
            </a:r>
            <a:r>
              <a:rPr lang="de-DE" sz="3600" dirty="0" err="1"/>
              <a:t>por</a:t>
            </a:r>
            <a:br>
              <a:rPr lang="de-DE" sz="3600" dirty="0"/>
            </a:br>
            <a:r>
              <a:rPr lang="de-DE" sz="3600" dirty="0"/>
              <a:t>www.transversal.tv</a:t>
            </a:r>
          </a:p>
        </p:txBody>
      </p:sp>
    </p:spTree>
    <p:extLst>
      <p:ext uri="{BB962C8B-B14F-4D97-AF65-F5344CB8AC3E}">
        <p14:creationId xmlns:p14="http://schemas.microsoft.com/office/powerpoint/2010/main" val="2717420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03323" y="3894992"/>
            <a:ext cx="3009900" cy="1951892"/>
          </a:xfrm>
        </p:spPr>
        <p:txBody>
          <a:bodyPr>
            <a:normAutofit/>
          </a:bodyPr>
          <a:lstStyle/>
          <a:p>
            <a:r>
              <a:rPr lang="de-DE" dirty="0"/>
              <a:t>…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>
          <a:xfrm>
            <a:off x="803031" y="82330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4000" dirty="0" err="1"/>
              <a:t>Tomad</a:t>
            </a:r>
            <a:r>
              <a:rPr lang="de-DE" sz="4000" dirty="0"/>
              <a:t> las </a:t>
            </a:r>
            <a:r>
              <a:rPr lang="de-DE" sz="4000" dirty="0" err="1"/>
              <a:t>siguientes</a:t>
            </a:r>
            <a:r>
              <a:rPr lang="de-DE" sz="4000" dirty="0"/>
              <a:t> </a:t>
            </a:r>
            <a:r>
              <a:rPr lang="de-DE" sz="4000" dirty="0" err="1"/>
              <a:t>imágenes</a:t>
            </a:r>
            <a:r>
              <a:rPr lang="de-DE" sz="4000" dirty="0"/>
              <a:t> </a:t>
            </a:r>
            <a:r>
              <a:rPr lang="de-DE" sz="4000" dirty="0" err="1"/>
              <a:t>como</a:t>
            </a:r>
            <a:r>
              <a:rPr lang="de-DE" sz="4000" dirty="0"/>
              <a:t> </a:t>
            </a:r>
            <a:r>
              <a:rPr lang="de-DE" sz="4000" dirty="0" err="1"/>
              <a:t>base</a:t>
            </a:r>
            <a:r>
              <a:rPr lang="de-DE" sz="4000" dirty="0"/>
              <a:t> </a:t>
            </a:r>
            <a:br>
              <a:rPr lang="de-DE" sz="4000" dirty="0"/>
            </a:br>
            <a:r>
              <a:rPr lang="de-DE" sz="4000" dirty="0" err="1"/>
              <a:t>para</a:t>
            </a:r>
            <a:r>
              <a:rPr lang="de-DE" sz="4000" dirty="0"/>
              <a:t> </a:t>
            </a:r>
            <a:r>
              <a:rPr lang="de-DE" sz="4000" dirty="0" err="1"/>
              <a:t>hablar</a:t>
            </a:r>
            <a:br>
              <a:rPr lang="de-DE" sz="4000" dirty="0"/>
            </a:br>
            <a:br>
              <a:rPr lang="de-DE" sz="4000" dirty="0"/>
            </a:br>
            <a:r>
              <a:rPr lang="de-DE" sz="4000" dirty="0">
                <a:sym typeface="Wingdings" panose="05000000000000000000" pitchFamily="2" charset="2"/>
              </a:rPr>
              <a:t> de </a:t>
            </a:r>
            <a:r>
              <a:rPr lang="de-DE" sz="4000" dirty="0"/>
              <a:t>la </a:t>
            </a:r>
            <a:r>
              <a:rPr lang="de-DE" sz="4000" b="1" dirty="0" err="1"/>
              <a:t>historia</a:t>
            </a:r>
            <a:r>
              <a:rPr lang="de-DE" sz="4000" dirty="0"/>
              <a:t> de los </a:t>
            </a:r>
            <a:r>
              <a:rPr lang="de-DE" sz="4000" dirty="0" err="1"/>
              <a:t>olivos</a:t>
            </a:r>
            <a:r>
              <a:rPr lang="de-DE" sz="4000" dirty="0"/>
              <a:t> en </a:t>
            </a:r>
            <a:r>
              <a:rPr lang="de-DE" sz="4000" dirty="0" err="1"/>
              <a:t>Andalucía</a:t>
            </a:r>
            <a:br>
              <a:rPr lang="de-DE" sz="4000" dirty="0"/>
            </a:br>
            <a:endParaRPr lang="de-DE" sz="4000" dirty="0"/>
          </a:p>
          <a:p>
            <a:pPr marL="0" indent="0">
              <a:buNone/>
            </a:pPr>
            <a:r>
              <a:rPr lang="de-DE" sz="4000" dirty="0">
                <a:sym typeface="Wingdings" panose="05000000000000000000" pitchFamily="2" charset="2"/>
              </a:rPr>
              <a:t> de </a:t>
            </a:r>
            <a:r>
              <a:rPr lang="de-DE" sz="4000" dirty="0" err="1">
                <a:sym typeface="Wingdings" panose="05000000000000000000" pitchFamily="2" charset="2"/>
              </a:rPr>
              <a:t>su</a:t>
            </a:r>
            <a:r>
              <a:rPr lang="de-DE" sz="4000" dirty="0">
                <a:sym typeface="Wingdings" panose="05000000000000000000" pitchFamily="2" charset="2"/>
              </a:rPr>
              <a:t> </a:t>
            </a:r>
            <a:r>
              <a:rPr lang="de-DE" sz="4000" b="1" dirty="0" err="1">
                <a:sym typeface="Wingdings" panose="05000000000000000000" pitchFamily="2" charset="2"/>
              </a:rPr>
              <a:t>importancia</a:t>
            </a:r>
            <a:r>
              <a:rPr lang="de-DE" sz="4000" b="1" dirty="0">
                <a:sym typeface="Wingdings" panose="05000000000000000000" pitchFamily="2" charset="2"/>
              </a:rPr>
              <a:t> </a:t>
            </a:r>
            <a:r>
              <a:rPr lang="de-DE" sz="4000" b="1" dirty="0" err="1">
                <a:sym typeface="Wingdings" panose="05000000000000000000" pitchFamily="2" charset="2"/>
              </a:rPr>
              <a:t>económica</a:t>
            </a:r>
            <a:r>
              <a:rPr lang="de-DE" sz="4000" b="1" dirty="0">
                <a:sym typeface="Wingdings" panose="05000000000000000000" pitchFamily="2" charset="2"/>
              </a:rPr>
              <a:t> </a:t>
            </a:r>
            <a:r>
              <a:rPr lang="de-DE" sz="4000" dirty="0">
                <a:sym typeface="Wingdings" panose="05000000000000000000" pitchFamily="2" charset="2"/>
              </a:rPr>
              <a:t>y</a:t>
            </a:r>
            <a:br>
              <a:rPr lang="de-DE" sz="4000" dirty="0">
                <a:sym typeface="Wingdings" panose="05000000000000000000" pitchFamily="2" charset="2"/>
              </a:rPr>
            </a:br>
            <a:endParaRPr lang="de-DE" sz="40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4000" dirty="0">
                <a:sym typeface="Wingdings" panose="05000000000000000000" pitchFamily="2" charset="2"/>
              </a:rPr>
              <a:t> del </a:t>
            </a:r>
            <a:r>
              <a:rPr lang="de-DE" sz="4000" b="1" dirty="0" err="1">
                <a:sym typeface="Wingdings" panose="05000000000000000000" pitchFamily="2" charset="2"/>
              </a:rPr>
              <a:t>peligro</a:t>
            </a:r>
            <a:r>
              <a:rPr lang="de-DE" sz="4000" dirty="0">
                <a:sym typeface="Wingdings" panose="05000000000000000000" pitchFamily="2" charset="2"/>
              </a:rPr>
              <a:t> </a:t>
            </a:r>
            <a:r>
              <a:rPr lang="de-DE" sz="4000" dirty="0" err="1">
                <a:sym typeface="Wingdings" panose="05000000000000000000" pitchFamily="2" charset="2"/>
              </a:rPr>
              <a:t>que</a:t>
            </a:r>
            <a:r>
              <a:rPr lang="de-DE" sz="4000" dirty="0">
                <a:sym typeface="Wingdings" panose="05000000000000000000" pitchFamily="2" charset="2"/>
              </a:rPr>
              <a:t> </a:t>
            </a:r>
            <a:r>
              <a:rPr lang="de-DE" sz="4000" dirty="0" err="1">
                <a:sym typeface="Wingdings" panose="05000000000000000000" pitchFamily="2" charset="2"/>
              </a:rPr>
              <a:t>corren</a:t>
            </a:r>
            <a:r>
              <a:rPr lang="de-DE" sz="4000" dirty="0">
                <a:sym typeface="Wingdings" panose="05000000000000000000" pitchFamily="2" charset="2"/>
              </a:rPr>
              <a:t> </a:t>
            </a:r>
            <a:r>
              <a:rPr lang="de-DE" sz="4000" dirty="0" err="1">
                <a:sym typeface="Wingdings" panose="05000000000000000000" pitchFamily="2" charset="2"/>
              </a:rPr>
              <a:t>hoy</a:t>
            </a:r>
            <a:r>
              <a:rPr lang="de-DE" sz="4000" dirty="0">
                <a:sym typeface="Wingdings" panose="05000000000000000000" pitchFamily="2" charset="2"/>
              </a:rPr>
              <a:t> en </a:t>
            </a:r>
            <a:r>
              <a:rPr lang="de-DE" sz="4000" dirty="0" err="1">
                <a:sym typeface="Wingdings" panose="05000000000000000000" pitchFamily="2" charset="2"/>
              </a:rPr>
              <a:t>día</a:t>
            </a:r>
            <a:r>
              <a:rPr lang="de-DE" sz="4000" dirty="0">
                <a:sym typeface="Wingdings" panose="05000000000000000000" pitchFamily="2" charset="2"/>
              </a:rPr>
              <a:t> 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74940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haltsplatzhalt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11" y="1863969"/>
            <a:ext cx="7463525" cy="43434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03" y="602027"/>
            <a:ext cx="5773812" cy="332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10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727" y="1038225"/>
            <a:ext cx="8231586" cy="476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99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581" y="823427"/>
            <a:ext cx="8602847" cy="497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989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29" y="735096"/>
            <a:ext cx="9716342" cy="538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36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433" y="1408526"/>
            <a:ext cx="8138282" cy="478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85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194" y="1228725"/>
            <a:ext cx="7444432" cy="431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136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639" y="1078026"/>
            <a:ext cx="9708721" cy="470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89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Breitbild</PresentationFormat>
  <Paragraphs>7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</vt:lpstr>
      <vt:lpstr>El olivo Lucio </vt:lpstr>
      <vt:lpstr>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¡Muchas gracias  por vuestra colaboración! </vt:lpstr>
      <vt:lpstr>Imágenes elaboradas y puestas a disposición por www.transversal.tv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olivo Lucio</dc:title>
  <dc:creator>Bettina</dc:creator>
  <cp:lastModifiedBy>Bettina</cp:lastModifiedBy>
  <cp:revision>21</cp:revision>
  <dcterms:created xsi:type="dcterms:W3CDTF">2017-05-07T15:47:53Z</dcterms:created>
  <dcterms:modified xsi:type="dcterms:W3CDTF">2017-11-05T17:14:54Z</dcterms:modified>
</cp:coreProperties>
</file>